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Tu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es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allé</a:t>
            </a:r>
            <a:r>
              <a:rPr lang="en-US" i="1" dirty="0" smtClean="0">
                <a:cs typeface="+mn-cs"/>
              </a:rPr>
              <a:t> au </a:t>
            </a:r>
            <a:r>
              <a:rPr lang="en-US" i="1" dirty="0" err="1" smtClean="0">
                <a:cs typeface="+mn-cs"/>
              </a:rPr>
              <a:t>supermarché</a:t>
            </a:r>
            <a:r>
              <a:rPr lang="en-US" i="1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r-CA" sz="3600" i="1" smtClean="0"/>
              <a:t>Compl</a:t>
            </a:r>
            <a:r>
              <a:rPr lang="fr-CA" sz="3600" i="1" smtClean="0"/>
              <a:t>étez les phrases suivantes…</a:t>
            </a:r>
            <a:endParaRPr lang="fr-CA" sz="3600" i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76200" y="1981200"/>
            <a:ext cx="9067800" cy="4343400"/>
          </a:xfrm>
          <a:prstGeom prst="rect">
            <a:avLst/>
          </a:prstGeo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Franck _____________</a:t>
            </a:r>
            <a:r>
              <a:rPr lang="fr-CA" dirty="0" smtClean="0"/>
              <a:t>à la pâtisserie. (</a:t>
            </a:r>
            <a:r>
              <a:rPr lang="fr-CA" b="1" dirty="0" smtClean="0"/>
              <a:t>aller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Maman ______ pour le supermarché. (</a:t>
            </a:r>
            <a:r>
              <a:rPr lang="fr-CA" b="1" dirty="0" smtClean="0"/>
              <a:t>partir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Christine __________ tard hier soir. (</a:t>
            </a:r>
            <a:r>
              <a:rPr lang="fr-CA" b="1" dirty="0" smtClean="0"/>
              <a:t>rentrer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Stefan et Bruno ____________</a:t>
            </a:r>
            <a:r>
              <a:rPr lang="fr-CA" dirty="0" smtClean="0"/>
              <a:t>fâchés avec Papa. (</a:t>
            </a:r>
            <a:r>
              <a:rPr lang="fr-CA" b="1" dirty="0" smtClean="0"/>
              <a:t>devenir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Xavier et toi, vous _______ensemble? (</a:t>
            </a:r>
            <a:r>
              <a:rPr lang="fr-CA" b="1" dirty="0" smtClean="0"/>
              <a:t>sortir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Amandine et Chloé _____________ à l’heure.</a:t>
            </a:r>
          </a:p>
          <a:p>
            <a:pPr marL="0" indent="0" eaLnBrk="1" hangingPunct="1">
              <a:buNone/>
            </a:pPr>
            <a:r>
              <a:rPr lang="fr-CA" dirty="0" smtClean="0"/>
              <a:t>	(</a:t>
            </a:r>
            <a:r>
              <a:rPr lang="fr-CA" b="1" dirty="0" smtClean="0"/>
              <a:t>retourner</a:t>
            </a:r>
            <a:r>
              <a:rPr lang="fr-CA" dirty="0" smtClean="0"/>
              <a:t>)</a:t>
            </a:r>
            <a:endParaRPr lang="fr-CA" dirty="0" smtClean="0"/>
          </a:p>
          <a:p>
            <a:pPr eaLnBrk="1" hangingPunct="1"/>
            <a:endParaRPr lang="fr-CA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553360" y="1990560"/>
            <a:ext cx="2209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00FF"/>
                </a:solidFill>
              </a:rPr>
              <a:t>est all</a:t>
            </a:r>
            <a:r>
              <a:rPr lang="fr-FR" sz="3200" b="1" dirty="0" smtClean="0">
                <a:solidFill>
                  <a:srgbClr val="0000FF"/>
                </a:solidFill>
              </a:rPr>
              <a:t>é</a:t>
            </a:r>
            <a:endParaRPr lang="fr-FR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4464" y="2635799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est partie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3149024"/>
            <a:ext cx="2209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00FF"/>
                </a:solidFill>
              </a:rPr>
              <a:t>est all</a:t>
            </a:r>
            <a:r>
              <a:rPr lang="fr-FR" sz="3200" b="1" dirty="0" smtClean="0">
                <a:solidFill>
                  <a:srgbClr val="0000FF"/>
                </a:solidFill>
              </a:rPr>
              <a:t>ée</a:t>
            </a:r>
            <a:endParaRPr lang="fr-FR" sz="32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767763"/>
            <a:ext cx="3048000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sont devenus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48723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êtes sortis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7528" y="543693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sont retourn</a:t>
            </a:r>
            <a:r>
              <a:rPr lang="fr-FR" sz="2800" b="1" dirty="0" smtClean="0">
                <a:solidFill>
                  <a:srgbClr val="0000FF"/>
                </a:solidFill>
              </a:rPr>
              <a:t>ées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6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1170</TotalTime>
  <Words>90</Words>
  <Application>Microsoft Macintosh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CITRUS</vt:lpstr>
      <vt:lpstr>Français 3 – Unité 2</vt:lpstr>
      <vt:lpstr>Complétez les phrases suivantes…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120</cp:revision>
  <dcterms:created xsi:type="dcterms:W3CDTF">2006-02-03T00:08:49Z</dcterms:created>
  <dcterms:modified xsi:type="dcterms:W3CDTF">2013-12-19T15:03:00Z</dcterms:modified>
</cp:coreProperties>
</file>